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62" r:id="rId7"/>
    <p:sldId id="260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howGuides="1">
      <p:cViewPr varScale="1">
        <p:scale>
          <a:sx n="102" d="100"/>
          <a:sy n="102" d="100"/>
        </p:scale>
        <p:origin x="192" y="4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6B6F38E-E920-C5C2-BC8E-876A78753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B4090B0-289E-9FB9-5E4B-024168265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C7DDDF2-7427-1D2A-2835-34B59010C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6A250E-DA2E-9C8C-2719-6A39FB8F7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4E3225-C7AC-1DCB-CD97-B7047E82E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9739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1328AD-F317-EB20-CB06-162290E3A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A4F4D09-0B74-5B47-10D9-9C71C7C0B4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5F573F-CF7F-90C1-0E17-AE42571EA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DE2EEF-459B-2992-2D35-A564C9565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44A829-85B2-5972-8E75-C91EA1219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674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01EC938-BA91-C290-E091-D348B48F8C6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FE93974-41E0-A3FD-21D8-07E3E9B50C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6FC6E5-636F-3B9E-0722-67A0CCD7B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57EB58D-EEA9-764A-DAF7-A7B15C08D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8759DF-1414-ED8C-8C88-0CB5EDA57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079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F63986A-D4C0-E8C1-4597-D1CCE03F2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722E12-FC25-DDC6-7982-D8BBF5525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3CFFAB1-C01F-7F4B-E798-F89B81FC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48252F-C22C-10DA-479D-E4D26AF94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302C97F-2655-0C23-19CF-CDAAFF5F8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035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6B40B6-8382-758E-A09D-1D0429DE9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F722639-E553-F004-6531-9200D87F49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79900C-A398-31C2-066F-886B3224B6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7DEA6B5-079A-18CA-5DD9-60276B39A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4783FA-6F84-B405-73E2-36656358F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58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79A9AC-A392-1B6D-B4E6-862C4275B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3EF5E44-8DB0-6418-9844-97407E2DE3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68F3DB7-6ACA-CE81-EF24-3A5F83B77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F0800EC-2C96-C58B-4EF0-4321F046E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CAC89EC-CDA8-90BB-CDE0-B33FDC3D8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D616092-6231-DDCB-1B96-854FE07A6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476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288827-7998-5D00-479D-B4A7D657A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B7D89A6-7489-04E2-64D2-26B15DDFCA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C1350B9-6ADE-E095-D3E4-D2497B83D7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8A9885A-5B35-A6AC-1AF4-479C35165A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865ACF8-C3DA-9096-CCD6-5B2620280A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C41CF05-FF4B-5D5B-D308-8AF0F5DB8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7A4DFAB-C5F0-A712-EF18-3989F55AC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4D18DF7-7E6C-799A-16D3-6F1464AB5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5124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0214BD4-6E35-71BE-2D8F-5CF60CD48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754098E-AD21-84DC-C186-1E2FE3402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E779369-DE0A-6A25-AC6E-186CB7321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AD0F0EE-D50B-6131-809D-B1D741AA9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1801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5DCA677-01C3-EBFB-BB7D-3E07F6D081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7693474-69B1-A335-9DD4-51E695DB1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A02C970-77B3-392E-0CB6-3A8EAB48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1174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64D392-EC3E-309E-EAFB-45A7AD473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832629-D44E-96CF-666C-D6BAAF1B1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73F1106-BDD4-F927-6A10-B76C15AE3B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739FC90-6886-948E-B954-0B28EAF0F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6434439-9D91-488B-EE08-EB367335E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FC14D05-6571-0F86-F675-A179F7AC7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7425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778EF4-F3C5-5000-7A6D-26D1A230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EFDE8BE-A226-11F3-FB14-F4DD29C7AE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69AEE91-BA6A-7CEE-892C-4DF88E8091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AF81770-13A2-FA8C-7150-640D3AACB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D6EAAE9-3603-4B1E-60CF-D935231F0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5075647-6308-5676-CBCB-8D3BFC780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33723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EDDFF8D-E288-F026-EB43-15712321E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F57982A-C79B-4D97-B329-B17FD0AE9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B6C487-3E2D-5140-C140-427F8264DD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94AA-CE7F-B54E-9CBA-9E769AAEFD05}" type="datetimeFigureOut">
              <a:rPr lang="de-DE" smtClean="0"/>
              <a:t>23.03.25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AE1B05F-7079-8995-1B8A-0F55A38B66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90C91D-821D-6070-C893-523CF2FC6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8326C-E4C8-D643-9641-D4C58F2DBCB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0037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ircuitpython.org/downloads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://adafru.it/discor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circuitpython.org/en/latest/shared-bindings/usb_hid/index.html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hyperlink" Target="https://www.berrybase.de/search?sSearch=key+caps" TargetMode="External"/><Relationship Id="rId4" Type="http://schemas.openxmlformats.org/officeDocument/2006/relationships/hyperlink" Target="https://www.reichelt.de/cherry-mx-blue-tastenmodul-schnappbefestigung-cherry-mx1a-e1nn-p202569.html?search=cherry+taster+blu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results?search_query=pico+macro+keyboard" TargetMode="External"/><Relationship Id="rId2" Type="http://schemas.openxmlformats.org/officeDocument/2006/relationships/hyperlink" Target="https://www.tomshardware.com/how-to/raspberry-pi-pico-powered-stream-deck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050ABF-483C-1B67-E334-CC5C5BE00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CircuitPython</a:t>
            </a:r>
            <a:r>
              <a:rPr lang="de-DE" dirty="0"/>
              <a:t>: Der Weg zu Human-Interface-Devices (HID)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A4FFCBE-229F-935F-63D1-7F489900E84F}"/>
              </a:ext>
            </a:extLst>
          </p:cNvPr>
          <p:cNvSpPr txBox="1"/>
          <p:nvPr/>
        </p:nvSpPr>
        <p:spPr>
          <a:xfrm>
            <a:off x="5807299" y="5103341"/>
            <a:ext cx="1149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/>
              <a:t>M D, 2024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5060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01FF00-CDF9-1A3C-02C3-366DCED8D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Warum </a:t>
            </a:r>
            <a:r>
              <a:rPr lang="de-DE" dirty="0" err="1"/>
              <a:t>CPython</a:t>
            </a:r>
            <a:r>
              <a:rPr lang="de-DE" dirty="0"/>
              <a:t>?</a:t>
            </a:r>
            <a:br>
              <a:rPr lang="de-DE" dirty="0"/>
            </a:br>
            <a:r>
              <a:rPr lang="de-DE" sz="2800" i="1" dirty="0"/>
              <a:t>(Ist ein Fork von µPython durch Adafruit)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7A59C8-89C5-DCE1-F2A9-ADD94A640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48167" cy="4351338"/>
          </a:xfrm>
        </p:spPr>
        <p:txBody>
          <a:bodyPr>
            <a:normAutofit lnSpcReduction="10000"/>
          </a:bodyPr>
          <a:lstStyle/>
          <a:p>
            <a:r>
              <a:rPr lang="de-DE" dirty="0"/>
              <a:t>Große Userbasis, aktive Weiterentwicklung, perfekt für Adafruit-Boards (Sensoren, µController, etc.), gute Doku samt Beispielen an wenigen Orten verteilt</a:t>
            </a:r>
          </a:p>
          <a:p>
            <a:r>
              <a:rPr lang="de-DE" dirty="0"/>
              <a:t>Kaum Unterschiede zu µPython aber ohne „</a:t>
            </a:r>
            <a:r>
              <a:rPr lang="de-DE" dirty="0" err="1"/>
              <a:t>Shared</a:t>
            </a:r>
            <a:r>
              <a:rPr lang="de-DE" dirty="0"/>
              <a:t> States“ (grob: Paralleles nutzen von Dateien) dafür mit </a:t>
            </a:r>
            <a:r>
              <a:rPr lang="de-DE" b="1" dirty="0"/>
              <a:t>HID-Support</a:t>
            </a:r>
          </a:p>
          <a:p>
            <a:r>
              <a:rPr lang="de-DE" dirty="0"/>
              <a:t>„</a:t>
            </a:r>
            <a:r>
              <a:rPr lang="de-DE" dirty="0" err="1"/>
              <a:t>Aufgeräumtere</a:t>
            </a:r>
            <a:r>
              <a:rPr lang="de-DE" dirty="0"/>
              <a:t>“ </a:t>
            </a:r>
            <a:r>
              <a:rPr lang="de-DE" dirty="0" err="1"/>
              <a:t>Libaries</a:t>
            </a:r>
            <a:r>
              <a:rPr lang="de-DE" dirty="0"/>
              <a:t> durch „</a:t>
            </a:r>
            <a:r>
              <a:rPr lang="de-DE" dirty="0" err="1"/>
              <a:t>unified</a:t>
            </a:r>
            <a:r>
              <a:rPr lang="de-DE" dirty="0"/>
              <a:t> Hardware-API“ (Audio-Hardware wird durch </a:t>
            </a:r>
            <a:r>
              <a:rPr lang="de-DE" dirty="0" err="1"/>
              <a:t>AudioIO</a:t>
            </a:r>
            <a:r>
              <a:rPr lang="de-DE" dirty="0"/>
              <a:t> angesteuert)</a:t>
            </a:r>
          </a:p>
          <a:p>
            <a:r>
              <a:rPr lang="de-DE" u="sng" dirty="0">
                <a:solidFill>
                  <a:srgbClr val="FF0000"/>
                </a:solidFill>
              </a:rPr>
              <a:t>Vorsicht</a:t>
            </a:r>
            <a:r>
              <a:rPr lang="de-DE" dirty="0"/>
              <a:t>: Einige Module sind anders, so z.B. „time“</a:t>
            </a:r>
          </a:p>
          <a:p>
            <a:r>
              <a:rPr lang="de-DE" u="sng" dirty="0">
                <a:solidFill>
                  <a:srgbClr val="FF0000"/>
                </a:solidFill>
              </a:rPr>
              <a:t>Vorsicht</a:t>
            </a:r>
            <a:r>
              <a:rPr lang="de-DE" dirty="0"/>
              <a:t>: </a:t>
            </a:r>
            <a:r>
              <a:rPr lang="de-DE" dirty="0" err="1"/>
              <a:t>main.py</a:t>
            </a:r>
            <a:r>
              <a:rPr lang="de-DE" dirty="0"/>
              <a:t>=</a:t>
            </a:r>
            <a:r>
              <a:rPr lang="de-DE" dirty="0" err="1"/>
              <a:t>code.py</a:t>
            </a:r>
            <a:endParaRPr lang="de-DE" dirty="0"/>
          </a:p>
          <a:p>
            <a:r>
              <a:rPr lang="de-DE" dirty="0"/>
              <a:t>Kein allgemeiner Support für ESP8266/ESP32 Boards (µPython schon!)</a:t>
            </a:r>
          </a:p>
        </p:txBody>
      </p:sp>
    </p:spTree>
    <p:extLst>
      <p:ext uri="{BB962C8B-B14F-4D97-AF65-F5344CB8AC3E}">
        <p14:creationId xmlns:p14="http://schemas.microsoft.com/office/powerpoint/2010/main" val="260502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B7DB2B-1D39-DEE5-B363-71F09C301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4535"/>
          </a:xfrm>
        </p:spPr>
        <p:txBody>
          <a:bodyPr>
            <a:normAutofit fontScale="90000"/>
          </a:bodyPr>
          <a:lstStyle/>
          <a:p>
            <a:r>
              <a:rPr lang="de-DE" dirty="0" err="1"/>
              <a:t>CircuitPython</a:t>
            </a:r>
            <a:r>
              <a:rPr lang="de-DE" dirty="0"/>
              <a:t> (kurz: </a:t>
            </a:r>
            <a:r>
              <a:rPr lang="de-DE" dirty="0" err="1"/>
              <a:t>CPython</a:t>
            </a:r>
            <a:r>
              <a:rPr lang="de-DE" dirty="0"/>
              <a:t>)</a:t>
            </a:r>
          </a:p>
        </p:txBody>
      </p:sp>
      <p:pic>
        <p:nvPicPr>
          <p:cNvPr id="5" name="Inhaltsplatzhalter 4" descr="Ein Bild, das Text, Screenshot, Software, Marke enthält.&#10;&#10;Automatisch generierte Beschreibung">
            <a:extLst>
              <a:ext uri="{FF2B5EF4-FFF2-40B4-BE49-F238E27FC236}">
                <a16:creationId xmlns:a16="http://schemas.microsoft.com/office/drawing/2014/main" id="{3A364945-0960-E93D-2FA5-C74F8CB572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5" y="2401822"/>
            <a:ext cx="6000933" cy="4320000"/>
          </a:xfr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84943D0F-6B6F-FF38-423D-5E9C53778372}"/>
              </a:ext>
            </a:extLst>
          </p:cNvPr>
          <p:cNvSpPr txBox="1"/>
          <p:nvPr/>
        </p:nvSpPr>
        <p:spPr>
          <a:xfrm>
            <a:off x="838200" y="1478071"/>
            <a:ext cx="4552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Link: </a:t>
            </a:r>
            <a:r>
              <a:rPr lang="de-DE" dirty="0">
                <a:hlinkClick r:id="rId3"/>
              </a:rPr>
              <a:t>https://circuitpython.org/downloads</a:t>
            </a:r>
            <a:endParaRPr lang="de-DE" dirty="0"/>
          </a:p>
          <a:p>
            <a:r>
              <a:rPr lang="de-DE" dirty="0"/>
              <a:t>Support über </a:t>
            </a:r>
            <a:r>
              <a:rPr lang="de-DE" dirty="0" err="1"/>
              <a:t>Discord</a:t>
            </a:r>
            <a:r>
              <a:rPr lang="de-DE" dirty="0"/>
              <a:t>: </a:t>
            </a:r>
            <a:r>
              <a:rPr lang="de-DE" dirty="0">
                <a:hlinkClick r:id="rId4"/>
              </a:rPr>
              <a:t>http://adafru.it/discord</a:t>
            </a:r>
            <a:r>
              <a:rPr lang="de-DE" dirty="0"/>
              <a:t> </a:t>
            </a:r>
          </a:p>
        </p:txBody>
      </p:sp>
      <p:pic>
        <p:nvPicPr>
          <p:cNvPr id="10" name="Grafik 9" descr="Ein Bild, das Text, Elektronik, Screenshot enthält.&#10;&#10;Automatisch generierte Beschreibung">
            <a:extLst>
              <a:ext uri="{FF2B5EF4-FFF2-40B4-BE49-F238E27FC236}">
                <a16:creationId xmlns:a16="http://schemas.microsoft.com/office/drawing/2014/main" id="{8D4CE596-5455-BCCD-5F51-DF50097936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9868" y="2995590"/>
            <a:ext cx="6040598" cy="3179741"/>
          </a:xfrm>
          <a:prstGeom prst="rect">
            <a:avLst/>
          </a:prstGeom>
        </p:spPr>
      </p:pic>
      <p:sp>
        <p:nvSpPr>
          <p:cNvPr id="11" name="Pfeil nach rechts 10">
            <a:extLst>
              <a:ext uri="{FF2B5EF4-FFF2-40B4-BE49-F238E27FC236}">
                <a16:creationId xmlns:a16="http://schemas.microsoft.com/office/drawing/2014/main" id="{FDE32024-082D-8D87-8C7E-D35B54956EED}"/>
              </a:ext>
            </a:extLst>
          </p:cNvPr>
          <p:cNvSpPr/>
          <p:nvPr/>
        </p:nvSpPr>
        <p:spPr>
          <a:xfrm>
            <a:off x="5606796" y="1546394"/>
            <a:ext cx="978408" cy="509684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4F846545-2FB2-6DF4-D4C4-F4EA673C9B2B}"/>
              </a:ext>
            </a:extLst>
          </p:cNvPr>
          <p:cNvSpPr txBox="1"/>
          <p:nvPr/>
        </p:nvSpPr>
        <p:spPr>
          <a:xfrm>
            <a:off x="6662057" y="1476930"/>
            <a:ext cx="5300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1. Sprache wählen, Uf2-File laden</a:t>
            </a:r>
          </a:p>
          <a:p>
            <a:r>
              <a:rPr lang="de-DE" dirty="0"/>
              <a:t>2. Auf Pico (W) installieren wie von µPython bekannt</a:t>
            </a:r>
          </a:p>
          <a:p>
            <a:r>
              <a:rPr lang="de-DE" dirty="0"/>
              <a:t>3. Unterschied: Unter </a:t>
            </a:r>
            <a:r>
              <a:rPr lang="de-DE" dirty="0" err="1"/>
              <a:t>CPython</a:t>
            </a:r>
            <a:r>
              <a:rPr lang="de-DE" dirty="0"/>
              <a:t> </a:t>
            </a:r>
            <a:r>
              <a:rPr lang="de-DE" dirty="0" err="1"/>
              <a:t>mounted</a:t>
            </a:r>
            <a:r>
              <a:rPr lang="de-DE" dirty="0"/>
              <a:t> Pico wie HDD</a:t>
            </a:r>
          </a:p>
        </p:txBody>
      </p:sp>
    </p:spTree>
    <p:extLst>
      <p:ext uri="{BB962C8B-B14F-4D97-AF65-F5344CB8AC3E}">
        <p14:creationId xmlns:p14="http://schemas.microsoft.com/office/powerpoint/2010/main" val="869916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7D530C-C978-6BBD-8B9A-B5748FC07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Mein Projekt: </a:t>
            </a:r>
            <a:r>
              <a:rPr lang="de-DE" dirty="0" err="1"/>
              <a:t>MacroPad</a:t>
            </a:r>
            <a:endParaRPr lang="de-DE" dirty="0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B3C9A0CE-0E25-AE72-DDC1-E094670EF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7108" t="16850" r="27293" b="13717"/>
          <a:stretch/>
        </p:blipFill>
        <p:spPr>
          <a:xfrm>
            <a:off x="9507254" y="3967620"/>
            <a:ext cx="2592889" cy="2671175"/>
          </a:xfr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3EDC327A-88BB-80B7-AB40-08540D669BAC}"/>
              </a:ext>
            </a:extLst>
          </p:cNvPr>
          <p:cNvSpPr txBox="1"/>
          <p:nvPr/>
        </p:nvSpPr>
        <p:spPr>
          <a:xfrm>
            <a:off x="10375535" y="3598288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230€ !!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E9EDEA33-888E-A4D6-E1D9-8589C05E96C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85437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MacroPad</a:t>
            </a:r>
            <a:r>
              <a:rPr lang="de-DE" dirty="0"/>
              <a:t>: Schnellzugriffe am Rechner per Taste</a:t>
            </a:r>
          </a:p>
          <a:p>
            <a:r>
              <a:rPr lang="de-DE" dirty="0"/>
              <a:t>Anwendung: CAD, </a:t>
            </a:r>
            <a:r>
              <a:rPr lang="de-DE" dirty="0" err="1"/>
              <a:t>Programming</a:t>
            </a:r>
            <a:r>
              <a:rPr lang="de-DE" dirty="0"/>
              <a:t>, Videoschnitt, …</a:t>
            </a:r>
          </a:p>
          <a:p>
            <a:r>
              <a:rPr lang="de-DE" dirty="0"/>
              <a:t>(Fast) jeder Befehl möglich: </a:t>
            </a:r>
            <a:r>
              <a:rPr lang="de-DE" dirty="0">
                <a:hlinkClick r:id="rId3"/>
              </a:rPr>
              <a:t>https://docs.circuitpython.org/en/latest/shared-bindings/usb_hid/index.html</a:t>
            </a:r>
            <a:endParaRPr lang="de-DE" dirty="0"/>
          </a:p>
          <a:p>
            <a:r>
              <a:rPr lang="de-DE" dirty="0"/>
              <a:t>Jeder Taster geht, ich: </a:t>
            </a:r>
            <a:r>
              <a:rPr lang="de-DE" dirty="0">
                <a:hlinkClick r:id="rId4"/>
              </a:rPr>
              <a:t>https://www.reichelt.de/cherry-mx-blue-tastenmodul-schnappbefestigung-cherry-mx1a-e1nn-p202569.html?search=cherry+taster+blue</a:t>
            </a:r>
            <a:endParaRPr lang="de-DE" dirty="0"/>
          </a:p>
          <a:p>
            <a:r>
              <a:rPr lang="de-DE" dirty="0">
                <a:hlinkClick r:id="rId5"/>
              </a:rPr>
              <a:t>https://www.berrybase.de/search?sSearch=key+caps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11" name="Grafik 10" descr="Ein Bild, das Kabel, Elektronik, Computerkomponenten, Elektrische Leitungen enthält.&#10;&#10;Automatisch generierte Beschreibung">
            <a:extLst>
              <a:ext uri="{FF2B5EF4-FFF2-40B4-BE49-F238E27FC236}">
                <a16:creationId xmlns:a16="http://schemas.microsoft.com/office/drawing/2014/main" id="{34839360-C277-1136-057D-8E5E754606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99583" y="681037"/>
            <a:ext cx="3133682" cy="2350262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3F1D740-0BFD-A1B0-09FE-FD2B9F7F0052}"/>
              </a:ext>
            </a:extLst>
          </p:cNvPr>
          <p:cNvSpPr txBox="1"/>
          <p:nvPr/>
        </p:nvSpPr>
        <p:spPr>
          <a:xfrm>
            <a:off x="10038261" y="311705"/>
            <a:ext cx="10839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Ca. 20€ !!</a:t>
            </a:r>
          </a:p>
        </p:txBody>
      </p:sp>
    </p:spTree>
    <p:extLst>
      <p:ext uri="{BB962C8B-B14F-4D97-AF65-F5344CB8AC3E}">
        <p14:creationId xmlns:p14="http://schemas.microsoft.com/office/powerpoint/2010/main" val="2144351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 descr="Ein Bild, das Kabel, Elektronik, Computerkomponenten, Elektrische Leitungen enthält.&#10;&#10;Automatisch generierte Beschreibung">
            <a:extLst>
              <a:ext uri="{FF2B5EF4-FFF2-40B4-BE49-F238E27FC236}">
                <a16:creationId xmlns:a16="http://schemas.microsoft.com/office/drawing/2014/main" id="{C295659F-9D1A-C294-037B-9EADDD30B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4521" y="210392"/>
            <a:ext cx="8582957" cy="6437216"/>
          </a:xfrm>
        </p:spPr>
      </p:pic>
    </p:spTree>
    <p:extLst>
      <p:ext uri="{BB962C8B-B14F-4D97-AF65-F5344CB8AC3E}">
        <p14:creationId xmlns:p14="http://schemas.microsoft.com/office/powerpoint/2010/main" val="1697247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A5239-1294-3291-D699-155229CDB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Elektronik, Kabel, Im Haus, Elektrische Leitungen enthält.&#10;&#10;Automatisch generierte Beschreibung">
            <a:extLst>
              <a:ext uri="{FF2B5EF4-FFF2-40B4-BE49-F238E27FC236}">
                <a16:creationId xmlns:a16="http://schemas.microsoft.com/office/drawing/2014/main" id="{F3C0D361-3464-A030-F5EB-3FA3EA86AD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79" t="-249" r="13172"/>
          <a:stretch/>
        </p:blipFill>
        <p:spPr>
          <a:xfrm rot="5400000">
            <a:off x="2773420" y="-508220"/>
            <a:ext cx="6645159" cy="787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046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7D5DFD-8983-FBDC-0B87-C012759E2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Mein Projekt: Zukunft-</a:t>
            </a:r>
            <a:r>
              <a:rPr lang="de-DE" dirty="0" err="1"/>
              <a:t>MacroPad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6E8084C-F8A8-041D-430F-10A3A5870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Display (E-</a:t>
            </a:r>
            <a:r>
              <a:rPr lang="de-DE" dirty="0" err="1"/>
              <a:t>ink</a:t>
            </a:r>
            <a:r>
              <a:rPr lang="de-DE" dirty="0"/>
              <a:t>) zur Auswahl der verschiedenen Tastaturen</a:t>
            </a:r>
          </a:p>
          <a:p>
            <a:r>
              <a:rPr lang="de-DE" dirty="0"/>
              <a:t>Rotary-Encoder als Wählscheibe für Tastaturen und Lautstärke</a:t>
            </a:r>
          </a:p>
          <a:p>
            <a:r>
              <a:rPr lang="de-DE" dirty="0"/>
              <a:t>SD-Karten-Slot um Tastaturen zu verwalten</a:t>
            </a:r>
          </a:p>
          <a:p>
            <a:r>
              <a:rPr lang="de-DE" dirty="0"/>
              <a:t>Neues 3D-gedrucktes Gehäuse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905C04C-7087-EAEE-6E14-D05039940AFE}"/>
              </a:ext>
            </a:extLst>
          </p:cNvPr>
          <p:cNvSpPr txBox="1"/>
          <p:nvPr/>
        </p:nvSpPr>
        <p:spPr>
          <a:xfrm>
            <a:off x="838200" y="5715298"/>
            <a:ext cx="79847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Weitere Quellen: </a:t>
            </a:r>
          </a:p>
          <a:p>
            <a:r>
              <a:rPr lang="de-DE" dirty="0"/>
              <a:t>- </a:t>
            </a:r>
            <a:r>
              <a:rPr lang="de-DE" dirty="0">
                <a:hlinkClick r:id="rId2"/>
              </a:rPr>
              <a:t>https://www.tomshardware.com/how-to/raspberry-pi-pico-powered-stream-deck</a:t>
            </a:r>
            <a:endParaRPr lang="de-DE" dirty="0"/>
          </a:p>
          <a:p>
            <a:r>
              <a:rPr lang="de-DE" dirty="0"/>
              <a:t>- </a:t>
            </a:r>
            <a:r>
              <a:rPr lang="de-DE" dirty="0">
                <a:hlinkClick r:id="rId3"/>
              </a:rPr>
              <a:t>https://www.youtube.com/results?search_query=pico+macro+keyboard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31683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337</Words>
  <Application>Microsoft Macintosh PowerPoint</Application>
  <PresentationFormat>Breitbild</PresentationFormat>
  <Paragraphs>31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</vt:lpstr>
      <vt:lpstr>CircuitPython: Der Weg zu Human-Interface-Devices (HID)</vt:lpstr>
      <vt:lpstr>Warum CPython? (Ist ein Fork von µPython durch Adafruit)</vt:lpstr>
      <vt:lpstr>CircuitPython (kurz: CPython)</vt:lpstr>
      <vt:lpstr>Mein Projekt: MacroPad</vt:lpstr>
      <vt:lpstr>PowerPoint-Präsentation</vt:lpstr>
      <vt:lpstr>PowerPoint-Präsentation</vt:lpstr>
      <vt:lpstr>Mein Projekt: Zukunft-MacroPad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CircuitPython: Der Weg zu HumanInterfaceDevices</dc:title>
  <dc:creator>Michel Döhring</dc:creator>
  <cp:lastModifiedBy>Hedwig93</cp:lastModifiedBy>
  <cp:revision>7</cp:revision>
  <dcterms:created xsi:type="dcterms:W3CDTF">2024-02-11T15:59:21Z</dcterms:created>
  <dcterms:modified xsi:type="dcterms:W3CDTF">2025-03-23T09:35:24Z</dcterms:modified>
</cp:coreProperties>
</file>

<file path=docProps/thumbnail.jpeg>
</file>